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2c29cdba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2c29cdba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42b1f865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42b1f865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42b1f865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f42b1f865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42b1f865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42b1f865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42b1f865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42b1f865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42b1f865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f42b1f865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42b1f865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f42b1f865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42b1f865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f42b1f865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42b1f8657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42b1f8657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42b1f8657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42b1f8657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42b1f8657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42b1f8657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32c29cdb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32c29cdb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42b1f8657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42b1f8657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42b1f8657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f42b1f8657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42b1f8657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42b1f8657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42b1f8657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42b1f8657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42b1f8657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42b1f8657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42b1f8657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f42b1f8657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42b1f8657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42b1f8657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42b1f8657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42b1f8657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fd3ea4ea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fd3ea4ea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1e04da6c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1e04da6c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32c29cdba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32c29cdba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42b1f8657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f42b1f8657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42b1f8657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42b1f8657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42b1f8657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f42b1f8657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42b1f8657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42b1f8657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42b1f8657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42b1f8657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42b1f8657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42b1f8657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f42b1f8657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f42b1f8657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42b1f8657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f42b1f8657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42b1f8657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42b1f8657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42b1f8657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42b1f8657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32c29cdba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32c29cdba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2c29cdba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2c29cdba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32c29cdba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32c29cdba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2c29cdba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2c29cdba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2c29cdba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32c29cdba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42b1f865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42b1f865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25" y="152400"/>
            <a:ext cx="860013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25" y="152400"/>
            <a:ext cx="867036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75" y="152400"/>
            <a:ext cx="865225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00" y="152400"/>
            <a:ext cx="862020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75" y="152400"/>
            <a:ext cx="867206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50" y="152400"/>
            <a:ext cx="864927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25" y="152400"/>
            <a:ext cx="867036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38" y="152400"/>
            <a:ext cx="865571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38" y="152400"/>
            <a:ext cx="863471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50" y="152400"/>
            <a:ext cx="866388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13" y="152400"/>
            <a:ext cx="862198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50" y="152400"/>
            <a:ext cx="871329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13" y="152400"/>
            <a:ext cx="865398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25" y="152400"/>
            <a:ext cx="860574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200" y="152400"/>
            <a:ext cx="866559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25" y="152400"/>
            <a:ext cx="862833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713" y="152400"/>
            <a:ext cx="862656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63" y="152400"/>
            <a:ext cx="864286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75" y="152400"/>
            <a:ext cx="86138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88" y="152400"/>
            <a:ext cx="85994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13" y="257175"/>
            <a:ext cx="825817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00" y="152400"/>
            <a:ext cx="862119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25" y="152400"/>
            <a:ext cx="869695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13" y="152400"/>
            <a:ext cx="866217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00" y="152400"/>
            <a:ext cx="865101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13" y="152400"/>
            <a:ext cx="862198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25" y="152400"/>
            <a:ext cx="863296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75" y="152400"/>
            <a:ext cx="865743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38" y="152400"/>
            <a:ext cx="859132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38" y="152400"/>
            <a:ext cx="863471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25" y="152400"/>
            <a:ext cx="859215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25" y="152400"/>
            <a:ext cx="860574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00" y="152400"/>
            <a:ext cx="862480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25" y="152400"/>
            <a:ext cx="860013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25" y="152400"/>
            <a:ext cx="860394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00" y="152400"/>
            <a:ext cx="865101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25" y="152400"/>
            <a:ext cx="866694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75" y="152400"/>
            <a:ext cx="865743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13" y="152400"/>
            <a:ext cx="866217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